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0" r:id="rId3"/>
    <p:sldId id="261" r:id="rId4"/>
    <p:sldId id="263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4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7420-7F94-4E47-88F9-94C4E38B670B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820C-BE79-4F7D-BDD3-361E0BF67E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0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499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13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64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7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870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8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76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43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91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19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0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286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49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76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0630"/>
            <a:ext cx="12193587" cy="66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2021/3/12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113832" y="6453341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051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0D914-1772-49C5-934B-7ECCF6715080}" type="datetimeFigureOut">
              <a:rPr lang="zh-TW" altLang="en-US" smtClean="0"/>
              <a:t>2021/3/12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8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1397000" y="2206096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5400" b="1" dirty="0" smtClean="0"/>
              <a:t>LED issue report</a:t>
            </a:r>
            <a:endParaRPr lang="zh-TW" altLang="en-US" sz="5400" b="1" dirty="0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767562" y="5728230"/>
            <a:ext cx="4424438" cy="8315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2400" dirty="0" smtClean="0"/>
              <a:t>Date</a:t>
            </a:r>
            <a:r>
              <a:rPr lang="en-US" altLang="zh-TW" sz="2400" smtClean="0"/>
              <a:t>: 6 Mar. </a:t>
            </a:r>
            <a:r>
              <a:rPr lang="en-US" altLang="zh-TW" sz="2400" dirty="0" smtClean="0"/>
              <a:t>2021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1645947" y="64276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white">
                    <a:lumMod val="6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solidFill>
                <a:prstClr val="white">
                  <a:lumMod val="6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1-Nov-2019 Report for reddish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069" y="2030461"/>
            <a:ext cx="117215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Corrective Action</a:t>
            </a:r>
            <a:r>
              <a:rPr lang="en-US" sz="2000" b="1" dirty="0" smtClean="0"/>
              <a:t>:</a:t>
            </a:r>
          </a:p>
          <a:p>
            <a:r>
              <a:rPr lang="en-US" sz="2000" dirty="0" smtClean="0"/>
              <a:t> 1. In </a:t>
            </a:r>
            <a:r>
              <a:rPr lang="en-US" sz="2000" dirty="0"/>
              <a:t>production process, we also found out the reddish LED and informed customer in the middle of October and had a summary report for this issue (as attached file “Mixed white LED issue” below).</a:t>
            </a:r>
          </a:p>
          <a:p>
            <a:r>
              <a:rPr lang="en-US" sz="2000" dirty="0" smtClean="0"/>
              <a:t>2. We </a:t>
            </a:r>
            <a:r>
              <a:rPr lang="en-US" sz="2000" dirty="0"/>
              <a:t>also sent two samples to vendor for further analysis. </a:t>
            </a:r>
          </a:p>
          <a:p>
            <a:r>
              <a:rPr lang="en-US" sz="2000" dirty="0" smtClean="0"/>
              <a:t>3. The </a:t>
            </a:r>
            <a:r>
              <a:rPr lang="en-US" sz="2000" dirty="0"/>
              <a:t>result was the reddish LED belongs to PW05 bin code within CIE bin grading specification (see picture and vendor report below).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6489" y="4477688"/>
            <a:ext cx="4286250" cy="195000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44224"/>
              </p:ext>
            </p:extLst>
          </p:nvPr>
        </p:nvGraphicFramePr>
        <p:xfrm>
          <a:off x="9048329" y="4913567"/>
          <a:ext cx="2232248" cy="1883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329" y="4913567"/>
                        <a:ext cx="2232248" cy="1883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81676" y="4665748"/>
          <a:ext cx="2088232" cy="1761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676" y="4665748"/>
                        <a:ext cx="2088232" cy="1761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42069" y="814340"/>
            <a:ext cx="11721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Description of the </a:t>
            </a:r>
            <a:r>
              <a:rPr lang="en-US" altLang="zh-TW" sz="2000" b="1" dirty="0" smtClean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Problem :</a:t>
            </a:r>
          </a:p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1-Nov-2019,customer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complain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[BFX-AT100] , LED issue: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1/500pcs.</a:t>
            </a:r>
          </a:p>
          <a:p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belongs to bin code PW05 in specification with reddish color. Please see detail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as bellow</a:t>
            </a:r>
            <a:endParaRPr lang="en-US" altLang="zh-TW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 txBox="1">
            <a:spLocks/>
          </p:cNvSpPr>
          <p:nvPr/>
        </p:nvSpPr>
        <p:spPr>
          <a:xfrm>
            <a:off x="838200" y="872067"/>
            <a:ext cx="10515600" cy="41144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Description of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21-Jan-2021 customer complained purple LED light from the field and the acceptance inspection.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0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Corrective Action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Line leader and operators on production line are trained about LED issue by abnormal LED defect image and how to deal with this issue. ( Quality Alert</a:t>
            </a:r>
            <a:r>
              <a:rPr lang="zh-TW" altLang="en-US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below)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 production process, all operators at test station follow SOP to inspect LED of product, and no find similar LED defect issue.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If operators find out abnormal, they will put LED defect in error product area and inform immediately with repairer to transfer for RE engineer and change new normal LED for product.</a:t>
            </a:r>
          </a:p>
          <a:p>
            <a:endParaRPr lang="zh-TW" altLang="en-US" sz="20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829472"/>
              </p:ext>
            </p:extLst>
          </p:nvPr>
        </p:nvGraphicFramePr>
        <p:xfrm>
          <a:off x="838200" y="4794093"/>
          <a:ext cx="10888683" cy="18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662"/>
                <a:gridCol w="1913259"/>
                <a:gridCol w="1894877"/>
                <a:gridCol w="2129897"/>
                <a:gridCol w="21459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r>
                        <a:rPr lang="en-US" baseline="0" dirty="0" smtClean="0"/>
                        <a:t>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FT1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RC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OBA Station</a:t>
                      </a:r>
                      <a:endParaRPr lang="en-US"/>
                    </a:p>
                  </a:txBody>
                  <a:tcPr/>
                </a:tc>
              </a:tr>
              <a:tr h="543785">
                <a:tc>
                  <a:txBody>
                    <a:bodyPr/>
                    <a:lstStyle/>
                    <a:p>
                      <a:r>
                        <a:rPr lang="en-US" smtClean="0"/>
                        <a:t>Quality Arlam training</a:t>
                      </a:r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0648">
                <a:tc>
                  <a:txBody>
                    <a:bodyPr/>
                    <a:lstStyle/>
                    <a:p>
                      <a:r>
                        <a:rPr lang="en-US" smtClean="0"/>
                        <a:t>SOP/SIP checking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Result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defect 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791611"/>
              </p:ext>
            </p:extLst>
          </p:nvPr>
        </p:nvGraphicFramePr>
        <p:xfrm>
          <a:off x="6620933" y="52133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Acrobat Document" showAsIcon="1" r:id="rId4" imgW="914400" imgH="768240" progId="AcroExch.Document.DC">
                  <p:embed/>
                </p:oleObj>
              </mc:Choice>
              <mc:Fallback>
                <p:oleObj name="Acrobat Document" showAsIcon="1" r:id="rId4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0933" y="52133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481675"/>
              </p:ext>
            </p:extLst>
          </p:nvPr>
        </p:nvGraphicFramePr>
        <p:xfrm>
          <a:off x="4097866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Acrobat Document" showAsIcon="1" r:id="rId6" imgW="914400" imgH="768240" progId="AcroExch.Document.DC">
                  <p:embed/>
                </p:oleObj>
              </mc:Choice>
              <mc:Fallback>
                <p:oleObj name="Acrobat Document" showAsIcon="1" r:id="rId6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97866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59139"/>
              </p:ext>
            </p:extLst>
          </p:nvPr>
        </p:nvGraphicFramePr>
        <p:xfrm>
          <a:off x="60452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Acrobat Document" showAsIcon="1" r:id="rId8" imgW="914400" imgH="768240" progId="AcroExch.Document.DC">
                  <p:embed/>
                </p:oleObj>
              </mc:Choice>
              <mc:Fallback>
                <p:oleObj name="Acrobat Document" showAsIcon="1" r:id="rId8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52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410720"/>
              </p:ext>
            </p:extLst>
          </p:nvPr>
        </p:nvGraphicFramePr>
        <p:xfrm>
          <a:off x="7992534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Acrobat Document" showAsIcon="1" r:id="rId10" imgW="914400" imgH="768240" progId="AcroExch.Document.DC">
                  <p:embed/>
                </p:oleObj>
              </mc:Choice>
              <mc:Fallback>
                <p:oleObj name="Acrobat Document" showAsIcon="1" r:id="rId10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92534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53072"/>
              </p:ext>
            </p:extLst>
          </p:nvPr>
        </p:nvGraphicFramePr>
        <p:xfrm>
          <a:off x="100838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Acrobat Document" showAsIcon="1" r:id="rId12" imgW="914400" imgH="768240" progId="AcroExch.Document.DC">
                  <p:embed/>
                </p:oleObj>
              </mc:Choice>
              <mc:Fallback>
                <p:oleObj name="Acrobat Document" showAsIcon="1" r:id="rId12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838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21-Jan-2021 Report for purple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4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308114" y="5961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3200" b="1" dirty="0" smtClean="0">
                <a:latin typeface="Calibri" pitchFamily="34" charset="0"/>
                <a:ea typeface="標楷體" pitchFamily="65" charset="-120"/>
              </a:rPr>
              <a:t>Vendor FA report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426" r="579"/>
          <a:stretch/>
        </p:blipFill>
        <p:spPr>
          <a:xfrm>
            <a:off x="64163" y="1323581"/>
            <a:ext cx="11271565" cy="5098089"/>
          </a:xfrm>
          <a:prstGeom prst="rect">
            <a:avLst/>
          </a:prstGeom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169487"/>
              </p:ext>
            </p:extLst>
          </p:nvPr>
        </p:nvGraphicFramePr>
        <p:xfrm>
          <a:off x="10328494" y="1490810"/>
          <a:ext cx="1350475" cy="1134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Acrobat Document" showAsIcon="1" r:id="rId4" imgW="914400" imgH="768240" progId="AcroExch.Document.7">
                  <p:embed/>
                </p:oleObj>
              </mc:Choice>
              <mc:Fallback>
                <p:oleObj name="Acrobat Document" showAsIcon="1" r:id="rId4" imgW="914400" imgH="76824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28494" y="1490810"/>
                        <a:ext cx="1350475" cy="1134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34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277</Words>
  <Application>Microsoft Office PowerPoint</Application>
  <PresentationFormat>寬螢幕</PresentationFormat>
  <Paragraphs>32</Paragraphs>
  <Slides>4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</vt:i4>
      </vt:variant>
    </vt:vector>
  </HeadingPairs>
  <TitlesOfParts>
    <vt:vector size="15" baseType="lpstr">
      <vt:lpstr>Arial Unicode MS</vt:lpstr>
      <vt:lpstr>宋体</vt:lpstr>
      <vt:lpstr>微軟正黑體</vt:lpstr>
      <vt:lpstr>新細明體</vt:lpstr>
      <vt:lpstr>標楷體</vt:lpstr>
      <vt:lpstr>Arial</vt:lpstr>
      <vt:lpstr>Calibri</vt:lpstr>
      <vt:lpstr>Calibri Light</vt:lpstr>
      <vt:lpstr>Office 佈景主題</vt:lpstr>
      <vt:lpstr>Acrobat Document</vt:lpstr>
      <vt:lpstr>Adobe Acrobat Document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Henry CHIOU</dc:creator>
  <cp:lastModifiedBy>影音平台事業處研發(邱弘懿)</cp:lastModifiedBy>
  <cp:revision>15</cp:revision>
  <dcterms:created xsi:type="dcterms:W3CDTF">2021-01-26T09:03:05Z</dcterms:created>
  <dcterms:modified xsi:type="dcterms:W3CDTF">2021-03-12T14:47:33Z</dcterms:modified>
</cp:coreProperties>
</file>